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5622803"/>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№156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sz="1200" b="1" dirty="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06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ctr"/>
            <a:endParaRPr lang="ru-RU" sz="1200" b="1" dirty="0">
              <a:latin typeface="Times New Roman" panose="02020603050405020304" pitchFamily="18" charset="0"/>
              <a:cs typeface="Times New Roman" panose="02020603050405020304" pitchFamily="18" charset="0"/>
            </a:endParaRPr>
          </a:p>
          <a:p>
            <a:pPr indent="361950"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батыстан жел соғады, күші 4-9 м/с. Ауа температурасы түнде 12-14, күндіз 26-28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07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06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07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indent="26670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15-17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361950"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361950"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2992749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val="3583770891"/>
                    </a:ext>
                  </a:extLst>
                </a:gridCol>
                <a:gridCol w="1403905">
                  <a:extLst>
                    <a:ext uri="{9D8B030D-6E8A-4147-A177-3AD203B41FA5}">
                      <a16:colId xmlns:a16="http://schemas.microsoft.com/office/drawing/2014/main" val="1276116030"/>
                    </a:ext>
                  </a:extLst>
                </a:gridCol>
                <a:gridCol w="1409411">
                  <a:extLst>
                    <a:ext uri="{9D8B030D-6E8A-4147-A177-3AD203B41FA5}">
                      <a16:colId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1.794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0.984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Рахметова Ж.А./Т</a:t>
            </a:r>
            <a:r>
              <a:rPr lang="kk-KZ" altLang="ru-RU" sz="1200" b="1" i="1" dirty="0">
                <a:latin typeface="Times New Roman" panose="02020603050405020304" pitchFamily="18" charset="0"/>
                <a:cs typeface="Times New Roman" panose="02020603050405020304" pitchFamily="18" charset="0"/>
              </a:rPr>
              <a:t>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46114"/>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28323</TotalTime>
  <Words>644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5320</cp:revision>
  <cp:lastPrinted>2021-07-01T07:38:07Z</cp:lastPrinted>
  <dcterms:created xsi:type="dcterms:W3CDTF">2018-03-27T06:03:00Z</dcterms:created>
  <dcterms:modified xsi:type="dcterms:W3CDTF">2026-06-05T08:30:28Z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